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1758" y="1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0B3E5-1E2C-BD63-E3D0-8FF38F92ED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3EA34-938D-7289-7B3C-1FE2251FFF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3D8EA-CEB7-A0A5-7A19-C3A41D6B3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8AB03-28C5-2193-8089-105B8CE46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8615B-A0DA-1743-DD6F-DB174E4D3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36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13F6A-7236-25BE-EC87-5D258B45D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58FBA-CCF7-8DCC-B03F-DCC8CA7E3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B4AB7-B4F5-DB71-1C46-5A207F041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6A954-EADE-AF44-72F2-52E2CFE6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70B0E-2F59-924A-5CC5-66028BC30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0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0932FE-BE1A-464E-EEA0-AF9A0A67FC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7EDD0F-D7AD-F2D1-AF1E-B4812EEEB3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35BB8-4903-83CC-8DAF-DBAC449CE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D2C32-9F5E-1FF5-0026-B6C9A44A3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B5315-4266-5E78-A11E-610453890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2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517C5-8A10-9AA2-CABD-9FBFF1498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A8A08-FACC-59B9-1154-F2FF290A5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CCDE0-E5C0-B084-FA51-6B5FEE2C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7AF1-11BE-F835-07C0-2DEDE497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59C05-F7AC-62EA-71A3-B891C530D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1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236A6-35CD-E703-A188-1114CA46E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5DC86-724D-3C45-1051-B140ECF2F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37445-7BA5-E8B5-C72A-D235708E1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3A5F3-42BB-495F-2547-4970A5996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D17D0-F532-715C-26C8-B9C49868B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178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ED277-74A3-A14E-3732-5FAE6B7E2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1B21-60CA-B001-E59A-BCED209E4E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9092E-932D-EB06-3713-44C9CBDC4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43DA8-83BA-11EB-F9E3-609814395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4B47FF-D268-2F05-2DED-EC17E31D0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FD6BC-73F1-6596-37A5-B2EF0370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93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3F056-9E61-DF8E-6912-24C4D534A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79085-7573-658A-EF67-D77530E60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1D307E-DDFC-EC14-0D69-5EE187C92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2247F-9409-8B89-8425-262F15E756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AF9E03-0423-9C84-5E1E-91F972E2C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B5E068-E039-DD6C-CA2F-7D61FEA82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5E3BEF-6991-266C-C515-304624BC4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761756-98B4-6083-E3D6-CA3218F6B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8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DE66-18F6-3AB4-0AF0-9BAC8F25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6DAB9-520B-DF05-2BDF-EEAE0CF66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252418-A837-9908-F2CE-D46D55560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6F93E6-F010-66DE-8EE3-11FBC869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27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1DFD0F-B3AC-504A-EAE2-BC79E5AE9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A87AAB-18B6-9D87-980A-624B0D905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3BD9F-F045-1DC3-6F4E-45AC79CA0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29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CBC22-93CF-E4E0-6E4C-40CDF036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732B5-7F61-2264-15FE-345CC51F1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A4899-5A7A-60A9-4A2B-1720177C3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94668-B20F-6A6B-392A-26D7385D7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BC2F8-61F5-3E0A-A44A-527D9EEE3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48136-471F-CA59-540B-2EF2D0DA1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580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63568-9236-42DA-2060-FDD2A3056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F7A823-EBFB-D745-DC6A-DAA175E92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C282A8-69A9-1045-632B-ECDD33B7D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C8ACA-7E9A-F014-CA96-6EB9DE434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EDCC44-C6C5-ED5A-BFCA-33828BC3E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B7F33-C0E5-9A3B-917C-6C7E78FC8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182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1A1103-7088-223C-BB09-15255E779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A9A0E-746A-301F-D255-D919BCA70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5CF30-15C0-C2BF-04B2-D27E86D8F7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E81D7E-A710-455A-8C45-C17515B880F4}" type="datetimeFigureOut">
              <a:rPr lang="en-US" smtClean="0"/>
              <a:t>10/30/2025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09BEA-7B7E-1DE8-F822-6CCFFD7B9F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042E4-3EEC-7B49-7CBD-2BE146814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50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png"/><Relationship Id="rId3" Type="http://schemas.microsoft.com/office/2007/relationships/hdphoto" Target="../media/hdphoto1.wdp"/><Relationship Id="rId7" Type="http://schemas.openxmlformats.org/officeDocument/2006/relationships/image" Target="../media/image17.png"/><Relationship Id="rId12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1.png"/><Relationship Id="rId5" Type="http://schemas.openxmlformats.org/officeDocument/2006/relationships/image" Target="../media/image15.jpeg"/><Relationship Id="rId15" Type="http://schemas.openxmlformats.org/officeDocument/2006/relationships/image" Target="../media/image8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Relationship Id="rId1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C57BF1C-92DE-FECA-569B-E31753524831}"/>
              </a:ext>
            </a:extLst>
          </p:cNvPr>
          <p:cNvGrpSpPr/>
          <p:nvPr/>
        </p:nvGrpSpPr>
        <p:grpSpPr>
          <a:xfrm>
            <a:off x="678180" y="0"/>
            <a:ext cx="10972800" cy="7856220"/>
            <a:chOff x="1219200" y="53340"/>
            <a:chExt cx="10241280" cy="68656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5E0E2D2-0737-EDC1-097C-797E43816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778" r="1917"/>
            <a:stretch>
              <a:fillRect/>
            </a:stretch>
          </p:blipFill>
          <p:spPr>
            <a:xfrm>
              <a:off x="1219200" y="114300"/>
              <a:ext cx="10241280" cy="680466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136E995-E798-25CE-2B44-D24E00AAC878}"/>
                </a:ext>
              </a:extLst>
            </p:cNvPr>
            <p:cNvSpPr/>
            <p:nvPr/>
          </p:nvSpPr>
          <p:spPr>
            <a:xfrm>
              <a:off x="1219200" y="53340"/>
              <a:ext cx="716280" cy="304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8124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59B6F4-045B-4723-D6BE-ABCD3B661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485" y="0"/>
            <a:ext cx="6813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237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5583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3A09C1-AC41-7B05-F9F8-1C79CC40A461}"/>
              </a:ext>
            </a:extLst>
          </p:cNvPr>
          <p:cNvGrpSpPr/>
          <p:nvPr/>
        </p:nvGrpSpPr>
        <p:grpSpPr>
          <a:xfrm>
            <a:off x="2184400" y="1011983"/>
            <a:ext cx="6392213" cy="5002506"/>
            <a:chOff x="122840" y="1068339"/>
            <a:chExt cx="8777320" cy="5127317"/>
          </a:xfrm>
        </p:grpSpPr>
        <p:pic>
          <p:nvPicPr>
            <p:cNvPr id="5" name="Picture 4" descr="Logo&#10;&#10;Description automatically generated">
              <a:extLst>
                <a:ext uri="{FF2B5EF4-FFF2-40B4-BE49-F238E27FC236}">
                  <a16:creationId xmlns:a16="http://schemas.microsoft.com/office/drawing/2014/main" id="{885B53D3-2F71-67CF-D725-9B952CAF46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72" b="89888" l="10000" r="92422">
                          <a14:foregroundMark x1="46094" y1="46910" x2="46094" y2="46910"/>
                          <a14:foregroundMark x1="28906" y1="38202" x2="28906" y2="38202"/>
                          <a14:foregroundMark x1="40781" y1="29073" x2="40781" y2="29073"/>
                          <a14:foregroundMark x1="92422" y1="65871" x2="92422" y2="65871"/>
                          <a14:foregroundMark x1="48359" y1="38202" x2="48359" y2="38202"/>
                          <a14:foregroundMark x1="39063" y1="43539" x2="39063" y2="43539"/>
                          <a14:foregroundMark x1="41016" y1="42697" x2="41016" y2="42697"/>
                          <a14:foregroundMark x1="40703" y1="44803" x2="40703" y2="44803"/>
                          <a14:foregroundMark x1="40625" y1="45506" x2="40625" y2="45506"/>
                          <a14:foregroundMark x1="40313" y1="46348" x2="40313" y2="46348"/>
                          <a14:foregroundMark x1="40234" y1="47051" x2="40234" y2="47051"/>
                          <a14:foregroundMark x1="40000" y1="48174" x2="40000" y2="48174"/>
                          <a14:foregroundMark x1="39766" y1="49438" x2="39766" y2="49438"/>
                          <a14:foregroundMark x1="39453" y1="50843" x2="39453" y2="50843"/>
                          <a14:foregroundMark x1="39219" y1="51826" x2="39219" y2="51826"/>
                          <a14:foregroundMark x1="39063" y1="52949" x2="39063" y2="52949"/>
                          <a14:foregroundMark x1="38750" y1="53652" x2="38750" y2="53652"/>
                          <a14:foregroundMark x1="38438" y1="54635" x2="38438" y2="5463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178"/>
            <a:stretch/>
          </p:blipFill>
          <p:spPr>
            <a:xfrm>
              <a:off x="122840" y="1068339"/>
              <a:ext cx="8777320" cy="5095268"/>
            </a:xfrm>
            <a:prstGeom prst="rect">
              <a:avLst/>
            </a:prstGeom>
            <a:solidFill>
              <a:srgbClr val="84C2EA"/>
            </a:solidFill>
            <a:ln>
              <a:solidFill>
                <a:srgbClr val="84C2EA"/>
              </a:solidFill>
            </a:ln>
          </p:spPr>
        </p:pic>
        <p:pic>
          <p:nvPicPr>
            <p:cNvPr id="6" name="Picture 5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2FE45B16-D0EC-B3E7-543A-0D034E4F22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1102673">
              <a:off x="3203509" y="2635161"/>
              <a:ext cx="1160146" cy="139721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51976F39-30F3-826B-E5C5-4F90472E9EE8}"/>
                </a:ext>
              </a:extLst>
            </p:cNvPr>
            <p:cNvSpPr/>
            <p:nvPr/>
          </p:nvSpPr>
          <p:spPr>
            <a:xfrm>
              <a:off x="4113414" y="3567247"/>
              <a:ext cx="154705" cy="154705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BFCB408-DE8A-478B-9B82-DE3A7D1516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726" t="16770" r="24264" b="16694"/>
            <a:stretch/>
          </p:blipFill>
          <p:spPr>
            <a:xfrm>
              <a:off x="379622" y="4122496"/>
              <a:ext cx="2204661" cy="1694227"/>
            </a:xfrm>
            <a:prstGeom prst="flowChartConnector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889EED7-2CFF-1C27-4FD4-FAFBE7D2DE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5653" r="15653"/>
            <a:stretch/>
          </p:blipFill>
          <p:spPr>
            <a:xfrm>
              <a:off x="6715487" y="1068339"/>
              <a:ext cx="1828800" cy="18288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654ABFC-022B-50E1-2404-33B5F2841C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84636" y="2815917"/>
              <a:ext cx="435977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BC6F62F-4A8C-DF2E-8530-E6D6027A12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84636" y="1972161"/>
              <a:ext cx="734427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AA51038-9677-6FFA-CF02-28D4FAADCB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84636" y="1702923"/>
              <a:ext cx="48695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6395717-721C-ECC4-5E90-49139B5DC94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84636" y="1340973"/>
              <a:ext cx="486955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7959D9D-3319-3C73-0F4C-CE9180A37A14}"/>
                </a:ext>
              </a:extLst>
            </p:cNvPr>
            <p:cNvCxnSpPr>
              <a:cxnSpLocks/>
            </p:cNvCxnSpPr>
            <p:nvPr/>
          </p:nvCxnSpPr>
          <p:spPr>
            <a:xfrm>
              <a:off x="7160980" y="2261723"/>
              <a:ext cx="944373" cy="0"/>
            </a:xfrm>
            <a:prstGeom prst="straightConnector1">
              <a:avLst/>
            </a:prstGeom>
            <a:ln w="12700">
              <a:headEnd type="stealth" w="sm" len="sm"/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0F73708C-B6B7-FFC8-5DF1-44319803CBF7}"/>
                </a:ext>
              </a:extLst>
            </p:cNvPr>
            <p:cNvCxnSpPr>
              <a:cxnSpLocks/>
            </p:cNvCxnSpPr>
            <p:nvPr/>
          </p:nvCxnSpPr>
          <p:spPr>
            <a:xfrm>
              <a:off x="7468255" y="2087255"/>
              <a:ext cx="325951" cy="0"/>
            </a:xfrm>
            <a:prstGeom prst="straightConnector1">
              <a:avLst/>
            </a:prstGeom>
            <a:ln w="12700">
              <a:headEnd type="stealth" w="sm" len="sm"/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5A03D0E-E540-5AE3-9767-23AAB4EEA45D}"/>
                </a:ext>
              </a:extLst>
            </p:cNvPr>
            <p:cNvCxnSpPr>
              <a:cxnSpLocks/>
            </p:cNvCxnSpPr>
            <p:nvPr/>
          </p:nvCxnSpPr>
          <p:spPr>
            <a:xfrm>
              <a:off x="7210218" y="1379073"/>
              <a:ext cx="848122" cy="0"/>
            </a:xfrm>
            <a:prstGeom prst="straightConnector1">
              <a:avLst/>
            </a:prstGeom>
            <a:ln w="12700">
              <a:headEnd type="stealth" w="sm" len="sm"/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78A9924-E24D-179F-08F9-F529DA1C2E1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84636" y="2172823"/>
              <a:ext cx="435977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F1886047-A87B-9BF4-3015-676679C10AF6}"/>
                </a:ext>
              </a:extLst>
            </p:cNvPr>
            <p:cNvCxnSpPr>
              <a:cxnSpLocks/>
            </p:cNvCxnSpPr>
            <p:nvPr/>
          </p:nvCxnSpPr>
          <p:spPr>
            <a:xfrm>
              <a:off x="7036050" y="1345099"/>
              <a:ext cx="0" cy="357824"/>
            </a:xfrm>
            <a:prstGeom prst="straightConnector1">
              <a:avLst/>
            </a:prstGeom>
            <a:ln w="12700">
              <a:headEnd type="stealth" w="sm" len="sm"/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3A8E95DF-66E4-256D-5B13-567E324C2AA7}"/>
                </a:ext>
              </a:extLst>
            </p:cNvPr>
            <p:cNvCxnSpPr>
              <a:cxnSpLocks/>
            </p:cNvCxnSpPr>
            <p:nvPr/>
          </p:nvCxnSpPr>
          <p:spPr>
            <a:xfrm>
              <a:off x="7036050" y="2190199"/>
              <a:ext cx="0" cy="595643"/>
            </a:xfrm>
            <a:prstGeom prst="straightConnector1">
              <a:avLst/>
            </a:prstGeom>
            <a:ln w="12700">
              <a:headEnd type="stealth" w="sm" len="sm"/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8B3BAE7-E9A3-1680-52C5-2AFB5F713748}"/>
                </a:ext>
              </a:extLst>
            </p:cNvPr>
            <p:cNvCxnSpPr>
              <a:cxnSpLocks/>
            </p:cNvCxnSpPr>
            <p:nvPr/>
          </p:nvCxnSpPr>
          <p:spPr>
            <a:xfrm>
              <a:off x="7036050" y="1985927"/>
              <a:ext cx="0" cy="171055"/>
            </a:xfrm>
            <a:prstGeom prst="straightConnector1">
              <a:avLst/>
            </a:prstGeom>
            <a:ln w="12700">
              <a:headEnd type="stealth" w="sm" len="sm"/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F0634F25-0C2B-C669-9B70-A2A253AD0797}"/>
                </a:ext>
              </a:extLst>
            </p:cNvPr>
            <p:cNvCxnSpPr>
              <a:cxnSpLocks/>
            </p:cNvCxnSpPr>
            <p:nvPr/>
          </p:nvCxnSpPr>
          <p:spPr>
            <a:xfrm>
              <a:off x="7036050" y="1702923"/>
              <a:ext cx="0" cy="245144"/>
            </a:xfrm>
            <a:prstGeom prst="straightConnector1">
              <a:avLst/>
            </a:prstGeom>
            <a:ln w="12700">
              <a:headEnd type="stealth" w="sm" len="sm"/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95F807D4-20DC-ECB4-EBA7-435EDF1D883E}"/>
                    </a:ext>
                  </a:extLst>
                </p:cNvPr>
                <p:cNvSpPr txBox="1"/>
                <p:nvPr/>
              </p:nvSpPr>
              <p:spPr>
                <a:xfrm>
                  <a:off x="7527097" y="2295485"/>
                  <a:ext cx="141641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95F807D4-20DC-ECB4-EBA7-435EDF1D883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527097" y="2295485"/>
                  <a:ext cx="141641" cy="215444"/>
                </a:xfrm>
                <a:prstGeom prst="rect">
                  <a:avLst/>
                </a:prstGeom>
                <a:blipFill>
                  <a:blip r:embed="rId7"/>
                  <a:stretch>
                    <a:fillRect l="-64706" r="-52941" b="-2571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41787A0-5648-A4F2-E899-EBA10FA1CFD2}"/>
                    </a:ext>
                  </a:extLst>
                </p:cNvPr>
                <p:cNvSpPr txBox="1"/>
                <p:nvPr/>
              </p:nvSpPr>
              <p:spPr>
                <a:xfrm>
                  <a:off x="7828431" y="1940448"/>
                  <a:ext cx="218521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E41787A0-5648-A4F2-E899-EBA10FA1CFD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28431" y="1940448"/>
                  <a:ext cx="218521" cy="215444"/>
                </a:xfrm>
                <a:prstGeom prst="rect">
                  <a:avLst/>
                </a:prstGeom>
                <a:blipFill>
                  <a:blip r:embed="rId8"/>
                  <a:stretch>
                    <a:fillRect l="-42308" r="-23077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BBACD5E3-FED1-D8BD-59F1-7B692D8CD31E}"/>
                    </a:ext>
                  </a:extLst>
                </p:cNvPr>
                <p:cNvSpPr txBox="1"/>
                <p:nvPr/>
              </p:nvSpPr>
              <p:spPr>
                <a:xfrm>
                  <a:off x="7495770" y="1386166"/>
                  <a:ext cx="275780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BBACD5E3-FED1-D8BD-59F1-7B692D8CD31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495770" y="1386166"/>
                  <a:ext cx="275780" cy="215444"/>
                </a:xfrm>
                <a:prstGeom prst="rect">
                  <a:avLst/>
                </a:prstGeom>
                <a:blipFill>
                  <a:blip r:embed="rId9"/>
                  <a:stretch>
                    <a:fillRect l="-30303" r="-30303" b="-117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B999705C-0DCF-63D5-5E4F-7DB9D69A7A46}"/>
                    </a:ext>
                  </a:extLst>
                </p:cNvPr>
                <p:cNvSpPr txBox="1"/>
                <p:nvPr/>
              </p:nvSpPr>
              <p:spPr>
                <a:xfrm>
                  <a:off x="6562703" y="2358174"/>
                  <a:ext cx="114966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B999705C-0DCF-63D5-5E4F-7DB9D69A7A4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62703" y="2358174"/>
                  <a:ext cx="114966" cy="215444"/>
                </a:xfrm>
                <a:prstGeom prst="rect">
                  <a:avLst/>
                </a:prstGeom>
                <a:blipFill>
                  <a:blip r:embed="rId10"/>
                  <a:stretch>
                    <a:fillRect l="-69231" r="-61538" b="-5714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BBBD181-9817-9A03-D7D7-B2B06B8B6912}"/>
                    </a:ext>
                  </a:extLst>
                </p:cNvPr>
                <p:cNvSpPr txBox="1"/>
                <p:nvPr/>
              </p:nvSpPr>
              <p:spPr>
                <a:xfrm>
                  <a:off x="6482232" y="1957100"/>
                  <a:ext cx="275908" cy="2154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EBBBD181-9817-9A03-D7D7-B2B06B8B69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82232" y="1957100"/>
                  <a:ext cx="275908" cy="215444"/>
                </a:xfrm>
                <a:prstGeom prst="rect">
                  <a:avLst/>
                </a:prstGeom>
                <a:blipFill>
                  <a:blip r:embed="rId11"/>
                  <a:stretch>
                    <a:fillRect l="-24242" r="-3030" b="-1142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20E14CE-AC74-2753-F148-BAE110DF1F03}"/>
                    </a:ext>
                  </a:extLst>
                </p:cNvPr>
                <p:cNvSpPr txBox="1"/>
                <p:nvPr/>
              </p:nvSpPr>
              <p:spPr>
                <a:xfrm>
                  <a:off x="6482232" y="1725449"/>
                  <a:ext cx="275908" cy="2154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1400"/>
                </a:p>
              </p:txBody>
            </p:sp>
          </mc:Choice>
          <mc:Fallback xmlns=""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E20E14CE-AC74-2753-F148-BAE110DF1F0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82232" y="1725449"/>
                  <a:ext cx="275908" cy="215444"/>
                </a:xfrm>
                <a:prstGeom prst="rect">
                  <a:avLst/>
                </a:prstGeom>
                <a:blipFill>
                  <a:blip r:embed="rId12"/>
                  <a:stretch>
                    <a:fillRect l="-30303" r="-66667" b="-142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CA90F3A2-207D-2A16-D3A6-F0A660A15543}"/>
                    </a:ext>
                  </a:extLst>
                </p:cNvPr>
                <p:cNvSpPr txBox="1"/>
                <p:nvPr/>
              </p:nvSpPr>
              <p:spPr>
                <a:xfrm>
                  <a:off x="6482232" y="1392766"/>
                  <a:ext cx="275908" cy="21544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h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CA90F3A2-207D-2A16-D3A6-F0A660A1554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82232" y="1392766"/>
                  <a:ext cx="275908" cy="215444"/>
                </a:xfrm>
                <a:prstGeom prst="rect">
                  <a:avLst/>
                </a:prstGeom>
                <a:blipFill>
                  <a:blip r:embed="rId13"/>
                  <a:stretch>
                    <a:fillRect l="-30303" r="-66667" b="-1764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D36D1AC-BCBA-12E8-6A00-21B786EB0305}"/>
                </a:ext>
              </a:extLst>
            </p:cNvPr>
            <p:cNvSpPr txBox="1"/>
            <p:nvPr/>
          </p:nvSpPr>
          <p:spPr>
            <a:xfrm rot="17737018">
              <a:off x="3252101" y="5054157"/>
              <a:ext cx="18213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Metamaterial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8C1131A-07CE-7FE0-25A8-5893C81D3247}"/>
                </a:ext>
              </a:extLst>
            </p:cNvPr>
            <p:cNvSpPr txBox="1"/>
            <p:nvPr/>
          </p:nvSpPr>
          <p:spPr>
            <a:xfrm>
              <a:off x="1353603" y="1691320"/>
              <a:ext cx="16069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Transmitter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97AB1D1-C325-95FC-1D55-3675213FE405}"/>
                </a:ext>
              </a:extLst>
            </p:cNvPr>
            <p:cNvSpPr txBox="1"/>
            <p:nvPr/>
          </p:nvSpPr>
          <p:spPr>
            <a:xfrm>
              <a:off x="7408796" y="5250582"/>
              <a:ext cx="12763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Receiver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B44FBAE0-FFB9-1CE4-261C-CA3ACCA3D5A5}"/>
                </a:ext>
              </a:extLst>
            </p:cNvPr>
            <p:cNvPicPr>
              <a:picLocks/>
            </p:cNvPicPr>
            <p:nvPr/>
          </p:nvPicPr>
          <p:blipFill rotWithShape="1">
            <a:blip r:embed="rId14"/>
            <a:srcRect l="17645" r="17645"/>
            <a:stretch/>
          </p:blipFill>
          <p:spPr>
            <a:xfrm rot="888948">
              <a:off x="4083003" y="3777751"/>
              <a:ext cx="1619004" cy="95507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grpSp>
          <p:nvGrpSpPr>
            <p:cNvPr id="34" name="Google Shape;99;p3">
              <a:extLst>
                <a:ext uri="{FF2B5EF4-FFF2-40B4-BE49-F238E27FC236}">
                  <a16:creationId xmlns:a16="http://schemas.microsoft.com/office/drawing/2014/main" id="{250AFB35-402E-BB7A-226B-2DA68A7621AA}"/>
                </a:ext>
              </a:extLst>
            </p:cNvPr>
            <p:cNvGrpSpPr/>
            <p:nvPr/>
          </p:nvGrpSpPr>
          <p:grpSpPr>
            <a:xfrm>
              <a:off x="4873766" y="4996727"/>
              <a:ext cx="1238209" cy="792314"/>
              <a:chOff x="5625613" y="4490161"/>
              <a:chExt cx="920655" cy="626544"/>
            </a:xfrm>
          </p:grpSpPr>
          <p:cxnSp>
            <p:nvCxnSpPr>
              <p:cNvPr id="43" name="Google Shape;100;p3">
                <a:extLst>
                  <a:ext uri="{FF2B5EF4-FFF2-40B4-BE49-F238E27FC236}">
                    <a16:creationId xmlns:a16="http://schemas.microsoft.com/office/drawing/2014/main" id="{25314B2E-7045-4DDA-CF86-3EE9E6C37D6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69830" y="4708161"/>
                <a:ext cx="134813" cy="218598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4" name="Google Shape;101;p3">
                <a:extLst>
                  <a:ext uri="{FF2B5EF4-FFF2-40B4-BE49-F238E27FC236}">
                    <a16:creationId xmlns:a16="http://schemas.microsoft.com/office/drawing/2014/main" id="{F068C61A-6932-00D7-3AE9-0081A71AA0B7}"/>
                  </a:ext>
                </a:extLst>
              </p:cNvPr>
              <p:cNvSpPr txBox="1"/>
              <p:nvPr/>
            </p:nvSpPr>
            <p:spPr>
              <a:xfrm>
                <a:off x="6129911" y="4490161"/>
                <a:ext cx="238617" cy="3650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 i="1" strike="noStrike" cap="none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x</a:t>
                </a:r>
                <a:endParaRPr sz="1400" b="1" i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45" name="Google Shape;102;p3">
                <a:extLst>
                  <a:ext uri="{FF2B5EF4-FFF2-40B4-BE49-F238E27FC236}">
                    <a16:creationId xmlns:a16="http://schemas.microsoft.com/office/drawing/2014/main" id="{9878472B-2004-42D3-2295-9A53E3F8A352}"/>
                  </a:ext>
                </a:extLst>
              </p:cNvPr>
              <p:cNvSpPr txBox="1"/>
              <p:nvPr/>
            </p:nvSpPr>
            <p:spPr>
              <a:xfrm>
                <a:off x="5625613" y="4497152"/>
                <a:ext cx="251727" cy="3650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 i="1" dirty="0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y</a:t>
                </a:r>
                <a:endParaRPr sz="1400" b="1" i="1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cxnSp>
            <p:nvCxnSpPr>
              <p:cNvPr id="46" name="Google Shape;103;p3">
                <a:extLst>
                  <a:ext uri="{FF2B5EF4-FFF2-40B4-BE49-F238E27FC236}">
                    <a16:creationId xmlns:a16="http://schemas.microsoft.com/office/drawing/2014/main" id="{A21919F9-260D-EDEB-394A-473CFEB662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57560" y="4926759"/>
                <a:ext cx="223198" cy="82738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cxnSp>
            <p:nvCxnSpPr>
              <p:cNvPr id="47" name="Google Shape;104;p3">
                <a:extLst>
                  <a:ext uri="{FF2B5EF4-FFF2-40B4-BE49-F238E27FC236}">
                    <a16:creationId xmlns:a16="http://schemas.microsoft.com/office/drawing/2014/main" id="{98E28513-FE2D-9F09-5997-5B3C2AB103E1}"/>
                  </a:ext>
                </a:extLst>
              </p:cNvPr>
              <p:cNvCxnSpPr/>
              <p:nvPr/>
            </p:nvCxnSpPr>
            <p:spPr>
              <a:xfrm rot="10800000">
                <a:off x="5949832" y="4647059"/>
                <a:ext cx="15293" cy="294627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triangle" w="med" len="med"/>
              </a:ln>
            </p:spPr>
          </p:cxnSp>
          <p:sp>
            <p:nvSpPr>
              <p:cNvPr id="48" name="Google Shape;105;p3">
                <a:extLst>
                  <a:ext uri="{FF2B5EF4-FFF2-40B4-BE49-F238E27FC236}">
                    <a16:creationId xmlns:a16="http://schemas.microsoft.com/office/drawing/2014/main" id="{DEF113F5-5793-E521-C746-56A3FADAFF4B}"/>
                  </a:ext>
                </a:extLst>
              </p:cNvPr>
              <p:cNvSpPr txBox="1"/>
              <p:nvPr/>
            </p:nvSpPr>
            <p:spPr>
              <a:xfrm>
                <a:off x="6241468" y="4751605"/>
                <a:ext cx="304800" cy="365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1" i="1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rPr>
                  <a:t>z</a:t>
                </a:r>
                <a:endParaRPr sz="1400" b="1" i="1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</p:grp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B11E97A-62AD-3427-5AA5-A3372C8D132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24526" y="3652520"/>
              <a:ext cx="102464" cy="1687905"/>
            </a:xfrm>
            <a:prstGeom prst="line">
              <a:avLst/>
            </a:prstGeom>
            <a:ln w="76200">
              <a:solidFill>
                <a:srgbClr val="604D4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6B408EA6-1313-6708-5278-539AAF6C6D2A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 flipH="1">
              <a:off x="2488464" y="3699296"/>
              <a:ext cx="1647606" cy="101740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11C3C57-3042-EB74-5DB5-CEABAB27A84B}"/>
                </a:ext>
              </a:extLst>
            </p:cNvPr>
            <p:cNvCxnSpPr>
              <a:cxnSpLocks/>
            </p:cNvCxnSpPr>
            <p:nvPr/>
          </p:nvCxnSpPr>
          <p:spPr>
            <a:xfrm rot="21540000" flipV="1">
              <a:off x="4908575" y="2436505"/>
              <a:ext cx="20520" cy="974905"/>
            </a:xfrm>
            <a:prstGeom prst="line">
              <a:avLst/>
            </a:prstGeom>
            <a:ln w="76200">
              <a:solidFill>
                <a:srgbClr val="765D5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4514DD54-1DF0-40A6-E012-69B319164223}"/>
                </a:ext>
              </a:extLst>
            </p:cNvPr>
            <p:cNvPicPr>
              <a:picLocks/>
            </p:cNvPicPr>
            <p:nvPr/>
          </p:nvPicPr>
          <p:blipFill rotWithShape="1">
            <a:blip r:embed="rId14"/>
            <a:srcRect l="17645" r="17645"/>
            <a:stretch/>
          </p:blipFill>
          <p:spPr>
            <a:xfrm rot="888948">
              <a:off x="4419487" y="3417746"/>
              <a:ext cx="1604315" cy="18288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895AF9E0-49E3-864B-7B3C-101D63E9DE46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r="47577"/>
          <a:stretch>
            <a:fillRect/>
          </a:stretch>
        </p:blipFill>
        <p:spPr>
          <a:xfrm>
            <a:off x="8768614" y="982604"/>
            <a:ext cx="2224555" cy="2247859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B69BCE0C-BCB6-5DA6-190B-1D09B20B18AB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53657"/>
          <a:stretch>
            <a:fillRect/>
          </a:stretch>
        </p:blipFill>
        <p:spPr>
          <a:xfrm>
            <a:off x="8672643" y="3204899"/>
            <a:ext cx="2399725" cy="274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74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FBF7EB-662F-D351-BCF3-F31CBD5CD9EC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3546349" y="276224"/>
            <a:ext cx="4901184" cy="560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53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6831B53-042D-4DD4-CF38-3740FAC6FBA9}"/>
              </a:ext>
            </a:extLst>
          </p:cNvPr>
          <p:cNvGrpSpPr/>
          <p:nvPr/>
        </p:nvGrpSpPr>
        <p:grpSpPr>
          <a:xfrm>
            <a:off x="2514981" y="66843"/>
            <a:ext cx="6954220" cy="7384134"/>
            <a:chOff x="2514981" y="66843"/>
            <a:chExt cx="6954220" cy="73841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5B26B97-C1E4-6354-CE6F-D35EBA0A6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4981" y="66843"/>
              <a:ext cx="6954220" cy="380100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12E024-3244-7AAA-4F8E-86C43E9BB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4981" y="3688077"/>
              <a:ext cx="6925642" cy="3762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7344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EBDD4E0-4054-2BCE-191F-E8CA00D72131}"/>
              </a:ext>
            </a:extLst>
          </p:cNvPr>
          <p:cNvGrpSpPr/>
          <p:nvPr/>
        </p:nvGrpSpPr>
        <p:grpSpPr>
          <a:xfrm>
            <a:off x="2268257" y="0"/>
            <a:ext cx="7278116" cy="8054364"/>
            <a:chOff x="2268257" y="0"/>
            <a:chExt cx="7278116" cy="80543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AF9B0E3-EC36-02C4-B143-3A8835B9B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8257" y="0"/>
              <a:ext cx="7278116" cy="383911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3F901DF-ED19-D6E7-9CF8-A2E421C09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7995" y="3805621"/>
              <a:ext cx="6516009" cy="4248743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0B3B34C-0AFC-BF0B-331E-0205338162A0}"/>
                </a:ext>
              </a:extLst>
            </p:cNvPr>
            <p:cNvSpPr/>
            <p:nvPr/>
          </p:nvSpPr>
          <p:spPr>
            <a:xfrm>
              <a:off x="2837995" y="3886200"/>
              <a:ext cx="476705" cy="3905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5372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5B2309D-55A4-5F7B-E5F1-68CE527323B6}"/>
              </a:ext>
            </a:extLst>
          </p:cNvPr>
          <p:cNvGrpSpPr/>
          <p:nvPr/>
        </p:nvGrpSpPr>
        <p:grpSpPr>
          <a:xfrm>
            <a:off x="3535325" y="0"/>
            <a:ext cx="5136236" cy="6858000"/>
            <a:chOff x="3535325" y="0"/>
            <a:chExt cx="5136236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11D5CBA-8993-C90B-9BF7-6A3BFA159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35325" y="0"/>
              <a:ext cx="5121349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1FFE90-4ABA-D18C-77F9-F2DFF2E0CD57}"/>
                </a:ext>
              </a:extLst>
            </p:cNvPr>
            <p:cNvSpPr/>
            <p:nvPr/>
          </p:nvSpPr>
          <p:spPr>
            <a:xfrm>
              <a:off x="3688080" y="129540"/>
              <a:ext cx="312420" cy="342900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F7F7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A83EA1C-8E4E-0803-DAC4-77984C8A71B6}"/>
                </a:ext>
              </a:extLst>
            </p:cNvPr>
            <p:cNvSpPr/>
            <p:nvPr/>
          </p:nvSpPr>
          <p:spPr>
            <a:xfrm>
              <a:off x="3688080" y="2804160"/>
              <a:ext cx="388975" cy="3429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3BF137D-EE9D-3F59-E0A6-D139522F5096}"/>
                </a:ext>
              </a:extLst>
            </p:cNvPr>
            <p:cNvSpPr/>
            <p:nvPr/>
          </p:nvSpPr>
          <p:spPr>
            <a:xfrm>
              <a:off x="6172377" y="2804160"/>
              <a:ext cx="388975" cy="3429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0F880F2-2445-8C0B-9112-3C0ECD2D82F4}"/>
                </a:ext>
              </a:extLst>
            </p:cNvPr>
            <p:cNvSpPr/>
            <p:nvPr/>
          </p:nvSpPr>
          <p:spPr>
            <a:xfrm>
              <a:off x="8138161" y="4754880"/>
              <a:ext cx="533400" cy="1798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8E3913-0722-DE8C-A18B-64320D605E1E}"/>
                </a:ext>
              </a:extLst>
            </p:cNvPr>
            <p:cNvSpPr/>
            <p:nvPr/>
          </p:nvSpPr>
          <p:spPr>
            <a:xfrm>
              <a:off x="3726357" y="4488180"/>
              <a:ext cx="312420" cy="342900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F7F7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8893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80AA2A-D2FF-D78A-372F-C9D1B6DCA7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657"/>
          <a:stretch>
            <a:fillRect/>
          </a:stretch>
        </p:blipFill>
        <p:spPr>
          <a:xfrm>
            <a:off x="3378201" y="410827"/>
            <a:ext cx="4905248" cy="560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07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80AF39-27FD-F750-4EAB-B0AF559D1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059" y="0"/>
            <a:ext cx="70498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527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130D127-6188-55BD-A3B9-5C57188E7289}"/>
              </a:ext>
            </a:extLst>
          </p:cNvPr>
          <p:cNvGrpSpPr/>
          <p:nvPr/>
        </p:nvGrpSpPr>
        <p:grpSpPr>
          <a:xfrm>
            <a:off x="2222600" y="0"/>
            <a:ext cx="8217875" cy="6713220"/>
            <a:chOff x="2222600" y="0"/>
            <a:chExt cx="8217875" cy="67132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B1A8320-4A8A-441F-931F-078DCBEBCC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87" t="20139" r="8353" b="1112"/>
            <a:stretch/>
          </p:blipFill>
          <p:spPr>
            <a:xfrm>
              <a:off x="2222600" y="0"/>
              <a:ext cx="8217875" cy="671322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C99A265-4377-2846-2202-0C1BC860049C}"/>
                </a:ext>
              </a:extLst>
            </p:cNvPr>
            <p:cNvSpPr/>
            <p:nvPr/>
          </p:nvSpPr>
          <p:spPr>
            <a:xfrm>
              <a:off x="5325201" y="5768340"/>
              <a:ext cx="1800677" cy="3201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Pressure [Pa]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9580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AF321AA-4D09-AC12-A309-B5DFDD0A428A}"/>
              </a:ext>
            </a:extLst>
          </p:cNvPr>
          <p:cNvGrpSpPr/>
          <p:nvPr/>
        </p:nvGrpSpPr>
        <p:grpSpPr>
          <a:xfrm>
            <a:off x="1894555" y="453293"/>
            <a:ext cx="5779566" cy="5810729"/>
            <a:chOff x="1894555" y="453293"/>
            <a:chExt cx="5779566" cy="581072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F79BCBF-F4B4-01B4-82C8-7CED5684D5A3}"/>
                </a:ext>
              </a:extLst>
            </p:cNvPr>
            <p:cNvPicPr/>
            <p:nvPr/>
          </p:nvPicPr>
          <p:blipFill rotWithShape="1">
            <a:blip r:embed="rId2"/>
            <a:srcRect l="5693" r="3968"/>
            <a:stretch/>
          </p:blipFill>
          <p:spPr>
            <a:xfrm>
              <a:off x="1894555" y="1381272"/>
              <a:ext cx="5779566" cy="47536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0C5BF75-17D9-67C2-2C9D-5F3CC76F2160}"/>
                </a:ext>
              </a:extLst>
            </p:cNvPr>
            <p:cNvSpPr txBox="1"/>
            <p:nvPr/>
          </p:nvSpPr>
          <p:spPr>
            <a:xfrm>
              <a:off x="3750334" y="585587"/>
              <a:ext cx="9028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Noise</a:t>
              </a:r>
              <a:endPara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BB4BD217-F61D-0950-34FB-48C765D629C0}"/>
                </a:ext>
              </a:extLst>
            </p:cNvPr>
            <p:cNvCxnSpPr/>
            <p:nvPr/>
          </p:nvCxnSpPr>
          <p:spPr>
            <a:xfrm>
              <a:off x="3399692" y="453293"/>
              <a:ext cx="1008184" cy="1555261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F4A56BC-B7F9-8224-57BC-AB0B77F67AD6}"/>
                </a:ext>
              </a:extLst>
            </p:cNvPr>
            <p:cNvCxnSpPr/>
            <p:nvPr/>
          </p:nvCxnSpPr>
          <p:spPr>
            <a:xfrm>
              <a:off x="2878016" y="715303"/>
              <a:ext cx="1008184" cy="1555261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A4BD3EF-39CF-4845-2E19-7CB7CA6820AB}"/>
                </a:ext>
              </a:extLst>
            </p:cNvPr>
            <p:cNvCxnSpPr/>
            <p:nvPr/>
          </p:nvCxnSpPr>
          <p:spPr>
            <a:xfrm>
              <a:off x="2317264" y="1039455"/>
              <a:ext cx="1008184" cy="1555261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26B762-909E-CBE7-F206-D56FB55081F4}"/>
                </a:ext>
              </a:extLst>
            </p:cNvPr>
            <p:cNvSpPr txBox="1"/>
            <p:nvPr/>
          </p:nvSpPr>
          <p:spPr>
            <a:xfrm>
              <a:off x="3956470" y="5802357"/>
              <a:ext cx="14334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bsorber</a:t>
              </a:r>
              <a:endPara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4431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843</TotalTime>
  <Words>21</Words>
  <Application>Microsoft Office PowerPoint</Application>
  <PresentationFormat>Widescreen</PresentationFormat>
  <Paragraphs>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Ji, Jun</dc:creator>
  <cp:lastModifiedBy>Ji, Jun</cp:lastModifiedBy>
  <cp:revision>9</cp:revision>
  <dcterms:created xsi:type="dcterms:W3CDTF">2025-10-26T12:19:17Z</dcterms:created>
  <dcterms:modified xsi:type="dcterms:W3CDTF">2025-10-30T04:57:11Z</dcterms:modified>
</cp:coreProperties>
</file>

<file path=docProps/thumbnail.jpeg>
</file>